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6" r:id="rId3"/>
    <p:sldId id="267" r:id="rId4"/>
    <p:sldId id="258" r:id="rId5"/>
    <p:sldId id="265" r:id="rId6"/>
    <p:sldId id="266" r:id="rId7"/>
    <p:sldId id="270" r:id="rId8"/>
    <p:sldId id="268" r:id="rId9"/>
    <p:sldId id="269" r:id="rId10"/>
    <p:sldId id="259" r:id="rId11"/>
    <p:sldId id="273" r:id="rId12"/>
    <p:sldId id="272" r:id="rId13"/>
    <p:sldId id="271" r:id="rId14"/>
    <p:sldId id="260" r:id="rId15"/>
    <p:sldId id="261" r:id="rId16"/>
    <p:sldId id="262" r:id="rId17"/>
    <p:sldId id="263" r:id="rId18"/>
    <p:sldId id="294" r:id="rId19"/>
  </p:sldIdLst>
  <p:sldSz cx="12192000" cy="6858000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SimSun" charset="-122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/>
    <p:restoredTop sz="94660"/>
  </p:normalViewPr>
  <p:slideViewPr>
    <p:cSldViewPr snapToGrid="0" showGuides="1">
      <p:cViewPr varScale="1">
        <p:scale>
          <a:sx n="70" d="100"/>
          <a:sy n="70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en-US" strike="noStrike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10/21/2021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10/21/2021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10/21/2021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10/21/2021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10/21/2021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10/21/2021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10/21/2021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10/21/2021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10/21/2021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en-US" strike="noStrike" noProof="1"/>
              <a:t>Click to edit Master text styles</a:t>
            </a:r>
          </a:p>
          <a:p>
            <a:pPr lvl="1" fontAlgn="auto"/>
            <a:r>
              <a:rPr lang="en-US" strike="noStrike" noProof="1"/>
              <a:t>Second level</a:t>
            </a:r>
          </a:p>
          <a:p>
            <a:pPr lvl="2" fontAlgn="auto"/>
            <a:r>
              <a:rPr lang="en-US" strike="noStrike" noProof="1"/>
              <a:t>Third level</a:t>
            </a:r>
          </a:p>
          <a:p>
            <a:pPr lvl="3" fontAlgn="auto"/>
            <a:r>
              <a:rPr lang="en-US" strike="noStrike" noProof="1"/>
              <a:t>Fourth level</a:t>
            </a:r>
          </a:p>
          <a:p>
            <a:pPr lvl="4" fontAlgn="auto"/>
            <a:r>
              <a:rPr lang="en-US" strike="noStrike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10/21/2021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10/21/2021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>
                <a:alpha val="100000"/>
              </a:srgbClr>
            </a:gs>
            <a:gs pos="74001">
              <a:srgbClr val="B5D2EC">
                <a:alpha val="100000"/>
              </a:srgbClr>
            </a:gs>
            <a:gs pos="83000">
              <a:srgbClr val="B5D2EC">
                <a:alpha val="100000"/>
              </a:srgbClr>
            </a:gs>
            <a:gs pos="100000">
              <a:srgbClr val="CEE1F2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1440" tIns="45720" rIns="91440" bIns="45720" anchor="ctr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1440" tIns="45720" rIns="91440" bIns="45720" anchor="t"/>
          <a:lstStyle/>
          <a:p>
            <a:pPr lvl="0"/>
            <a:r>
              <a:rPr lang="en-US" altLang="en-US"/>
              <a:t>Click to edit Master text styles</a:t>
            </a:r>
          </a:p>
          <a:p>
            <a:pPr lvl="1" indent="-228600"/>
            <a:r>
              <a:rPr lang="en-US" altLang="en-US"/>
              <a:t>Second level</a:t>
            </a:r>
          </a:p>
          <a:p>
            <a:pPr lvl="2" indent="-228600"/>
            <a:r>
              <a:rPr lang="en-US" altLang="en-US"/>
              <a:t>Third level</a:t>
            </a:r>
          </a:p>
          <a:p>
            <a:pPr lvl="3" indent="-228600"/>
            <a:r>
              <a:rPr lang="en-US" altLang="en-US"/>
              <a:t>Fourth level</a:t>
            </a:r>
          </a:p>
          <a:p>
            <a:pPr lvl="4" indent="-228600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17853EBA-58D4-41EA-A664-88BAA33B9044}" type="datetimeFigureOut">
              <a:rPr lang="en-US" altLang="en-US" strike="noStrike" noProof="1" smtClean="0">
                <a:latin typeface="+mn-lt"/>
                <a:ea typeface="+mn-ea"/>
                <a:cs typeface="+mn-cs"/>
              </a:rPr>
              <a:t>10/21/2021</a:t>
            </a:fld>
            <a:endParaRPr lang="en-US" altLang="en-US" strike="noStrike" noProof="1"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9AEEDE9B-A41D-4C2A-B99D-57D4BB725E10}" type="slidenum">
              <a:rPr 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792" y="1411524"/>
            <a:ext cx="10470525" cy="1269039"/>
          </a:xfrm>
        </p:spPr>
        <p:txBody>
          <a:bodyPr vert="horz" lIns="91440" tIns="45720" rIns="91440" bIns="45720" rtlCol="0" anchor="b">
            <a:noAutofit/>
          </a:bodyPr>
          <a:lstStyle/>
          <a:p>
            <a:pPr fontAlgn="auto"/>
            <a:r>
              <a:rPr lang="en-US" sz="7200" strike="noStrike" noProof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KIỂM TRA GIỮA HỌC KỲ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1963" y="3598863"/>
            <a:ext cx="9144000" cy="1655763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fontAlgn="auto"/>
            <a:r>
              <a:rPr lang="en-US" sz="4800" b="1" strike="noStrike" noProof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 SỐ: CHƯƠNG 1- PHÉP NHÂN VÀ PHÉP CHIA CÁC ĐA THỨC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42935" y="202254"/>
            <a:ext cx="9826729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0" name="Rectangle 1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68789" y="1008333"/>
            <a:ext cx="6080319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1" name="Rectangle 2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68789" y="1802550"/>
            <a:ext cx="5818067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2" name="Rectangle 2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01799" y="2607004"/>
            <a:ext cx="3287502" cy="769441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3" name="Rectangle 2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28958" y="3411458"/>
            <a:ext cx="2302490" cy="769441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4" name="Rectangle 2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68789" y="4215912"/>
            <a:ext cx="1677319" cy="769441"/>
          </a:xfrm>
          <a:prstGeom prst="rect">
            <a:avLst/>
          </a:prstGeom>
          <a:blipFill rotWithShape="0">
            <a:blip r:embed="rId7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1271" name="TextBox 1"/>
          <p:cNvSpPr txBox="1"/>
          <p:nvPr/>
        </p:nvSpPr>
        <p:spPr>
          <a:xfrm>
            <a:off x="276225" y="201613"/>
            <a:ext cx="592138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 algn="ctr"/>
            <a:r>
              <a:rPr lang="en-US" altLang="en-US" sz="4400" dirty="0">
                <a:latin typeface="Times New Roman" pitchFamily="18" charset="0"/>
                <a:ea typeface="SimSun" charset="-122"/>
              </a:rPr>
              <a:t>c/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48488" y="1069975"/>
            <a:ext cx="4625975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latin typeface="Times New Roman" pitchFamily="18" charset="0"/>
                <a:ea typeface="SimSun" charset="-122"/>
              </a:rPr>
              <a:t>(HĐT,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đơn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với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đa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48488" y="1849438"/>
            <a:ext cx="1890712" cy="6477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thu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gọn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48488" y="2730500"/>
            <a:ext cx="2378075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chuyển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vế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Box 3"/>
          <p:cNvSpPr txBox="1"/>
          <p:nvPr/>
        </p:nvSpPr>
        <p:spPr>
          <a:xfrm>
            <a:off x="490538" y="252413"/>
            <a:ext cx="8796337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4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3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: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Phân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tích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đa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thức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thành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tử</a:t>
            </a:r>
            <a:endParaRPr lang="en-US" altLang="en-US" sz="4400" dirty="0">
              <a:latin typeface="Times New Roman" pitchFamily="18" charset="0"/>
              <a:ea typeface="SimSun" charset="-122"/>
            </a:endParaRPr>
          </a:p>
        </p:txBody>
      </p:sp>
      <p:sp>
        <p:nvSpPr>
          <p:cNvPr id="12290" name="TextBox 4"/>
          <p:cNvSpPr txBox="1"/>
          <p:nvPr/>
        </p:nvSpPr>
        <p:spPr>
          <a:xfrm>
            <a:off x="755650" y="1082675"/>
            <a:ext cx="592138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a/</a:t>
            </a:r>
          </a:p>
        </p:txBody>
      </p:sp>
      <p:sp>
        <p:nvSpPr>
          <p:cNvPr id="12291" name="TextBox 5"/>
          <p:cNvSpPr txBox="1"/>
          <p:nvPr/>
        </p:nvSpPr>
        <p:spPr>
          <a:xfrm>
            <a:off x="723900" y="2020888"/>
            <a:ext cx="623888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b/</a:t>
            </a:r>
          </a:p>
        </p:txBody>
      </p:sp>
      <p:sp>
        <p:nvSpPr>
          <p:cNvPr id="12292" name="TextBox 6"/>
          <p:cNvSpPr txBox="1"/>
          <p:nvPr/>
        </p:nvSpPr>
        <p:spPr>
          <a:xfrm>
            <a:off x="755650" y="2897188"/>
            <a:ext cx="592138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c/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48557" y="1144727"/>
            <a:ext cx="6568208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48557" y="2020825"/>
            <a:ext cx="4815614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48557" y="2896923"/>
            <a:ext cx="4778937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/>
          <p:nvPr/>
        </p:nvSpPr>
        <p:spPr>
          <a:xfrm>
            <a:off x="322263" y="0"/>
            <a:ext cx="2090737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400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giải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:</a:t>
            </a:r>
          </a:p>
        </p:txBody>
      </p:sp>
      <p:sp>
        <p:nvSpPr>
          <p:cNvPr id="13314" name="TextBox 4"/>
          <p:cNvSpPr txBox="1"/>
          <p:nvPr/>
        </p:nvSpPr>
        <p:spPr>
          <a:xfrm>
            <a:off x="322263" y="769938"/>
            <a:ext cx="592137" cy="7683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a/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13801" y="769441"/>
            <a:ext cx="6568208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1972" y="1690543"/>
            <a:ext cx="8137036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1972" y="2611645"/>
            <a:ext cx="5515228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78600" y="2670175"/>
            <a:ext cx="3806825" cy="6477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đặt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tử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chung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/>
          <p:nvPr/>
        </p:nvSpPr>
        <p:spPr>
          <a:xfrm>
            <a:off x="296863" y="322263"/>
            <a:ext cx="623887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b/</a:t>
            </a: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19054" y="321971"/>
            <a:ext cx="4815614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20104" y="1134794"/>
            <a:ext cx="6752169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20104" y="1992041"/>
            <a:ext cx="5759012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20104" y="2849288"/>
            <a:ext cx="4444358" cy="769441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985125" y="1196975"/>
            <a:ext cx="3051175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nhóm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hạng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tử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07300" y="2054225"/>
            <a:ext cx="3806825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đặt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tử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chung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99263" y="2911475"/>
            <a:ext cx="3808412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đặt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tử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chung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" grpId="0"/>
      <p:bldP spid="3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74338" y="193182"/>
            <a:ext cx="4778937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5" name="Rectangle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6000" y="1182687"/>
            <a:ext cx="5825569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6" name="Rectangle 1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6000" y="2172191"/>
            <a:ext cx="4183709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7" name="Rectangle 1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6000" y="3161695"/>
            <a:ext cx="6427209" cy="769441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5365" name="TextBox 1"/>
          <p:cNvSpPr txBox="1"/>
          <p:nvPr/>
        </p:nvSpPr>
        <p:spPr>
          <a:xfrm>
            <a:off x="322263" y="193675"/>
            <a:ext cx="592137" cy="7683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c/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48463" y="1244600"/>
            <a:ext cx="3051175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nhóm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hạng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tử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8463" y="2233613"/>
            <a:ext cx="3333750" cy="64611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hằng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đẳng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thức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3"/>
          <p:cNvSpPr txBox="1"/>
          <p:nvPr/>
        </p:nvSpPr>
        <p:spPr>
          <a:xfrm>
            <a:off x="114300" y="1457325"/>
            <a:ext cx="11904663" cy="34782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 algn="just"/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Ông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bảy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có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một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miếng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đất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hình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chữ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nhật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có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chiều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</a:p>
          <a:p>
            <a:pPr lvl="0" algn="just"/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dài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là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x(m).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Biết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chiều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dài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lớn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hơn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chiều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rộng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là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6m</a:t>
            </a:r>
          </a:p>
          <a:p>
            <a:pPr lvl="0" algn="just"/>
            <a:r>
              <a:rPr lang="en-US" altLang="en-US" sz="4400" dirty="0">
                <a:latin typeface="Times New Roman" pitchFamily="18" charset="0"/>
                <a:ea typeface="SimSun" charset="-122"/>
              </a:rPr>
              <a:t>a/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Viết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biểu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thức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tính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chiều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rộng</a:t>
            </a:r>
            <a:endParaRPr lang="en-US" altLang="en-US" sz="4400" dirty="0">
              <a:latin typeface="Times New Roman" pitchFamily="18" charset="0"/>
              <a:ea typeface="SimSun" charset="-122"/>
            </a:endParaRPr>
          </a:p>
          <a:p>
            <a:pPr lvl="0" algn="just"/>
            <a:r>
              <a:rPr lang="en-US" altLang="en-US" sz="4400" dirty="0">
                <a:latin typeface="Times New Roman" pitchFamily="18" charset="0"/>
                <a:ea typeface="SimSun" charset="-122"/>
              </a:rPr>
              <a:t>b/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Tính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diện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tích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miếng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đất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biết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chu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vi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miếng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</a:p>
          <a:p>
            <a:pPr lvl="0" algn="just"/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đất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là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36m</a:t>
            </a:r>
          </a:p>
        </p:txBody>
      </p:sp>
      <p:sp>
        <p:nvSpPr>
          <p:cNvPr id="16386" name="TextBox 4"/>
          <p:cNvSpPr txBox="1"/>
          <p:nvPr/>
        </p:nvSpPr>
        <p:spPr>
          <a:xfrm>
            <a:off x="114300" y="292100"/>
            <a:ext cx="1563688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4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4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3525" y="379413"/>
            <a:ext cx="725488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vi-VN" altLang="en-US" sz="4400" dirty="0">
                <a:latin typeface="Times New Roman" pitchFamily="18" charset="0"/>
                <a:ea typeface="SimSun" charset="-122"/>
              </a:rPr>
              <a:t>a/ </a:t>
            </a: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721600" y="438785"/>
            <a:ext cx="2687954" cy="907415"/>
          </a:xfrm>
          <a:prstGeom prst="rect">
            <a:avLst/>
          </a:prstGeom>
          <a:blipFill rotWithShape="0">
            <a:blip r:embed="rId2"/>
            <a:stretch>
              <a:fillRect t="-15873" r="-10160" b="-37302"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 </a:t>
            </a:r>
            <a:endParaRPr lang="en-US" strike="noStrike" noProof="1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9563" y="1090613"/>
            <a:ext cx="765175" cy="7683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b/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3625" y="1057275"/>
            <a:ext cx="9617075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Vì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chu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vi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của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miếng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đất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là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36m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nên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ta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có</a:t>
            </a:r>
            <a:r>
              <a:rPr lang="en-US" altLang="en-US" sz="4400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: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89928" y="1923056"/>
            <a:ext cx="4954561" cy="2586477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60463" y="4541838"/>
            <a:ext cx="2644775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CD: 12(m)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08450" y="4498975"/>
            <a:ext cx="1236663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CR: </a:t>
            </a:r>
          </a:p>
        </p:txBody>
      </p:sp>
      <p:sp>
        <p:nvSpPr>
          <p:cNvPr id="12" name="Rectangle 1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34823" y="4499373"/>
            <a:ext cx="2970685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15300" y="4478338"/>
            <a:ext cx="1000125" cy="7683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(m)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3925" y="5565775"/>
            <a:ext cx="7242175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Diện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tích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miếng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đất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: 6.12 = 72</a:t>
            </a:r>
          </a:p>
        </p:txBody>
      </p:sp>
      <p:sp>
        <p:nvSpPr>
          <p:cNvPr id="15" name="Rectangle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171" y="5565912"/>
            <a:ext cx="1525739" cy="769441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" name="TextBox 3"/>
          <p:cNvSpPr txBox="1"/>
          <p:nvPr/>
        </p:nvSpPr>
        <p:spPr>
          <a:xfrm>
            <a:off x="490538" y="384175"/>
            <a:ext cx="7143750" cy="762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/>
            <a:r>
              <a:rPr lang="vi-VN" altLang="en-US" sz="4400" strike="noStrike" noProof="1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Biểu thức t</a:t>
            </a:r>
            <a:r>
              <a:rPr lang="vi-VN" altLang="en-US" sz="4400" u="heavy" strike="noStrike" noProof="1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ính </a:t>
            </a:r>
            <a:r>
              <a:rPr lang="vi-VN" altLang="en-US" sz="4400" strike="noStrike" noProof="1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chiều rộng là: </a:t>
            </a:r>
            <a:endParaRPr lang="vi-VN" altLang="en-US" sz="4400" strike="noStrike" noProof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  <p:bldP spid="7" grpId="0"/>
      <p:bldP spid="8" grpId="0" bldLvl="0" animBg="1"/>
      <p:bldP spid="10" grpId="0"/>
      <p:bldP spid="11" grpId="0"/>
      <p:bldP spid="12" grpId="0" bldLvl="0" animBg="1"/>
      <p:bldP spid="13" grpId="0"/>
      <p:bldP spid="14" grpId="0"/>
      <p:bldP spid="15" grpId="0" animBg="1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"/>
          <p:cNvSpPr txBox="1"/>
          <p:nvPr/>
        </p:nvSpPr>
        <p:spPr>
          <a:xfrm>
            <a:off x="2317750" y="153988"/>
            <a:ext cx="8434388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vi-VN" altLang="en-US" sz="4400" b="1" dirty="0">
                <a:solidFill>
                  <a:schemeClr val="accent1"/>
                </a:solidFill>
                <a:latin typeface="Times New Roman" pitchFamily="18" charset="0"/>
                <a:ea typeface="SimSun" charset="-122"/>
              </a:rPr>
              <a:t>CÁC DẠNG BÀI TẬP CẦN NHỚ</a:t>
            </a:r>
            <a:r>
              <a:rPr lang="vi-VN" altLang="en-US" sz="4400" dirty="0">
                <a:latin typeface="Times New Roman" pitchFamily="18" charset="0"/>
                <a:ea typeface="SimSun" charset="-122"/>
              </a:rPr>
              <a:t> </a:t>
            </a:r>
          </a:p>
        </p:txBody>
      </p:sp>
      <p:sp>
        <p:nvSpPr>
          <p:cNvPr id="3" name="TextBox 4"/>
          <p:cNvSpPr txBox="1"/>
          <p:nvPr/>
        </p:nvSpPr>
        <p:spPr>
          <a:xfrm>
            <a:off x="95250" y="923925"/>
            <a:ext cx="12020550" cy="1431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 fontAlgn="auto">
              <a:buFont typeface="Wingdings" charset="0"/>
              <a:buChar char="Ø"/>
            </a:pPr>
            <a:r>
              <a:rPr lang="vi-VN" altLang="en-US" sz="4400" b="1" strike="noStrike" noProof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Thực hiện phép tính</a:t>
            </a:r>
            <a:r>
              <a:rPr lang="vi-VN" altLang="en-US" sz="4400" strike="noStrike" noProof="1">
                <a:latin typeface="Times New Roman" pitchFamily="18" charset="0"/>
                <a:ea typeface="+mn-ea"/>
                <a:cs typeface="Times New Roman" pitchFamily="18" charset="0"/>
              </a:rPr>
              <a:t> : Vận dụng phép nhân đơn thức với đa thức, đa thức với đa thức, H</a:t>
            </a:r>
            <a:r>
              <a:rPr lang="vi-VN" altLang="en-US" sz="4400" u="heavy" strike="noStrike" noProof="1">
                <a:latin typeface="Times New Roman" pitchFamily="18" charset="0"/>
                <a:ea typeface="+mn-ea"/>
                <a:cs typeface="Times New Roman" pitchFamily="18" charset="0"/>
              </a:rPr>
              <a:t>ĐT</a:t>
            </a:r>
            <a:endParaRPr lang="vi-VN" altLang="en-US" sz="4400" u="heavy" strike="noStrike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TextBox 4"/>
          <p:cNvSpPr txBox="1"/>
          <p:nvPr/>
        </p:nvSpPr>
        <p:spPr>
          <a:xfrm>
            <a:off x="-23812" y="2387600"/>
            <a:ext cx="12022137" cy="21034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marL="1028700" lvl="1" indent="-571500">
              <a:buFont typeface="Wingdings" charset="0"/>
              <a:buChar char="Ø"/>
            </a:pPr>
            <a:r>
              <a:rPr lang="vi-VN" altLang="en-US" sz="4400" b="1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Phân tích đa thức thành nhân tử</a:t>
            </a:r>
            <a:r>
              <a:rPr lang="vi-VN" altLang="en-US" sz="4400" dirty="0" err="1">
                <a:latin typeface="Times New Roman" pitchFamily="18" charset="0"/>
                <a:ea typeface="SimSun" charset="-122"/>
              </a:rPr>
              <a:t> : Vận dụng các pp đặt nhân tử chung, dùng HĐT, nhóm hạng tử,...</a:t>
            </a:r>
          </a:p>
        </p:txBody>
      </p:sp>
      <p:sp>
        <p:nvSpPr>
          <p:cNvPr id="18436" name="TextBox 4"/>
          <p:cNvSpPr txBox="1"/>
          <p:nvPr/>
        </p:nvSpPr>
        <p:spPr>
          <a:xfrm>
            <a:off x="565150" y="4546600"/>
            <a:ext cx="12020550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marL="0" lvl="1" indent="-571500">
              <a:buFont typeface="Wingdings" charset="0"/>
              <a:buChar char="Ø"/>
            </a:pPr>
            <a:r>
              <a:rPr lang="vi-VN" altLang="en-US" sz="4400" b="1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  <a:sym typeface="Arial" charset="0"/>
              </a:rPr>
              <a:t>Vận dụng :</a:t>
            </a:r>
            <a:r>
              <a:rPr lang="vi-VN" altLang="en-US" sz="4400" dirty="0" err="1">
                <a:latin typeface="Times New Roman" pitchFamily="18" charset="0"/>
                <a:ea typeface="SimSun" charset="-122"/>
                <a:sym typeface="Arial" charset="0"/>
              </a:rPr>
              <a:t>Tìm x, b</a:t>
            </a:r>
            <a:r>
              <a:rPr lang="vi-VN" altLang="en-US" sz="4400" dirty="0" err="1">
                <a:latin typeface="Times New Roman" pitchFamily="18" charset="0"/>
                <a:ea typeface="SimSun" charset="-122"/>
                <a:sym typeface="SimSun" charset="-122"/>
              </a:rPr>
              <a:t>ài toán thực tế</a:t>
            </a:r>
            <a:r>
              <a:rPr lang="vi-VN" altLang="en-US" sz="4400" b="1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  <a:sym typeface="SimSun" charset="-122"/>
              </a:rPr>
              <a:t> </a:t>
            </a:r>
            <a:endParaRPr lang="vi-VN" altLang="en-US" sz="4400" b="1" dirty="0" err="1">
              <a:latin typeface="Times New Roman" pitchFamily="18" charset="0"/>
              <a:ea typeface="SimSun" charset="-122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3"/>
          <p:cNvSpPr txBox="1"/>
          <p:nvPr/>
        </p:nvSpPr>
        <p:spPr>
          <a:xfrm>
            <a:off x="2317750" y="153988"/>
            <a:ext cx="7505700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MỘT SỐ BÀI TẬP </a:t>
            </a:r>
            <a:r>
              <a:rPr lang="vi-VN" altLang="en-US" sz="4400" b="1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CỦNG CỐ</a:t>
            </a:r>
          </a:p>
        </p:txBody>
      </p:sp>
      <p:sp>
        <p:nvSpPr>
          <p:cNvPr id="19458" name="TextBox 4"/>
          <p:cNvSpPr txBox="1"/>
          <p:nvPr/>
        </p:nvSpPr>
        <p:spPr>
          <a:xfrm>
            <a:off x="190500" y="1147763"/>
            <a:ext cx="2290763" cy="63976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1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: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Tính</a:t>
            </a:r>
            <a:endParaRPr lang="en-US" altLang="en-US" sz="3600" dirty="0">
              <a:latin typeface="Times New Roman" pitchFamily="18" charset="0"/>
              <a:ea typeface="SimSun" charset="-122"/>
            </a:endParaRPr>
          </a:p>
        </p:txBody>
      </p:sp>
      <p:sp>
        <p:nvSpPr>
          <p:cNvPr id="2" name="Rectangle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6875" y="1825625"/>
            <a:ext cx="5612765" cy="154559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9460" name="TextBox 3"/>
          <p:cNvSpPr txBox="1"/>
          <p:nvPr/>
        </p:nvSpPr>
        <p:spPr>
          <a:xfrm>
            <a:off x="180975" y="3819525"/>
            <a:ext cx="2559050" cy="6413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2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:</a:t>
            </a:r>
            <a:r>
              <a:rPr lang="en-US" altLang="en-US" sz="3600" b="1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Tìm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x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-45085" y="4502150"/>
            <a:ext cx="6595110" cy="1417955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9462" name="TextBox 4"/>
          <p:cNvSpPr txBox="1"/>
          <p:nvPr/>
        </p:nvSpPr>
        <p:spPr>
          <a:xfrm>
            <a:off x="6816725" y="1120775"/>
            <a:ext cx="4887913" cy="11874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/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3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: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Phân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tích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đa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thức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thành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tử</a:t>
            </a:r>
            <a:endParaRPr lang="en-US" altLang="en-US" sz="3600" dirty="0">
              <a:latin typeface="Times New Roman" pitchFamily="18" charset="0"/>
              <a:ea typeface="SimSun" charset="-122"/>
            </a:endParaRP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68465" y="2513965"/>
            <a:ext cx="5308600" cy="3077210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580188" y="1173163"/>
            <a:ext cx="0" cy="578167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Box 3"/>
          <p:cNvSpPr txBox="1"/>
          <p:nvPr/>
        </p:nvSpPr>
        <p:spPr>
          <a:xfrm>
            <a:off x="209550" y="-17462"/>
            <a:ext cx="4189413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A/ LÝ THUYẾT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9550" y="552450"/>
            <a:ext cx="11004550" cy="2124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 fontAlgn="auto">
              <a:buFontTx/>
              <a:buChar char="-"/>
            </a:pPr>
            <a:r>
              <a:rPr lang="en-US" sz="4400" strike="noStrike" noProof="1">
                <a:latin typeface="Times New Roman" pitchFamily="18" charset="0"/>
                <a:ea typeface="+mn-ea"/>
                <a:cs typeface="Times New Roman" pitchFamily="18" charset="0"/>
              </a:rPr>
              <a:t>Nhân đơn thức với đa thức, nhân đa thức với</a:t>
            </a:r>
            <a:endParaRPr lang="en-US" sz="4400" strike="noStrike" noProof="1">
              <a:latin typeface="Times New Roman" pitchFamily="18" charset="0"/>
              <a:cs typeface="Times New Roman" pitchFamily="18" charset="0"/>
            </a:endParaRPr>
          </a:p>
          <a:p>
            <a:pPr fontAlgn="auto"/>
            <a:r>
              <a:rPr lang="en-US" sz="4400" strike="noStrike" noProof="1">
                <a:latin typeface="Times New Roman" pitchFamily="18" charset="0"/>
                <a:ea typeface="+mn-ea"/>
                <a:cs typeface="Times New Roman" pitchFamily="18" charset="0"/>
              </a:rPr>
              <a:t> đa thức</a:t>
            </a:r>
            <a:endParaRPr lang="en-US" sz="4400" strike="noStrike" noProof="1">
              <a:latin typeface="Times New Roman" pitchFamily="18" charset="0"/>
              <a:cs typeface="Times New Roman" pitchFamily="18" charset="0"/>
            </a:endParaRPr>
          </a:p>
          <a:p>
            <a:pPr fontAlgn="auto"/>
            <a:endParaRPr lang="en-US" sz="4400" strike="noStrike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Box 5"/>
          <p:cNvSpPr txBox="1"/>
          <p:nvPr/>
        </p:nvSpPr>
        <p:spPr>
          <a:xfrm>
            <a:off x="209550" y="5503863"/>
            <a:ext cx="11749088" cy="7683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-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Các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phương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pháp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phân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tích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đa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thức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thành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tử</a:t>
            </a:r>
            <a:endParaRPr lang="en-US" altLang="en-US" sz="4400" dirty="0">
              <a:latin typeface="Times New Roman" pitchFamily="18" charset="0"/>
              <a:ea typeface="SimSun" charset="-122"/>
            </a:endParaRPr>
          </a:p>
        </p:txBody>
      </p:sp>
      <p:sp>
        <p:nvSpPr>
          <p:cNvPr id="3076" name="TextBox 6"/>
          <p:cNvSpPr txBox="1"/>
          <p:nvPr/>
        </p:nvSpPr>
        <p:spPr>
          <a:xfrm>
            <a:off x="209550" y="1776413"/>
            <a:ext cx="7910513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-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Những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hằng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đẳng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thức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đáng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nhớ</a:t>
            </a:r>
            <a:endParaRPr lang="en-US" altLang="en-US" sz="4400" dirty="0">
              <a:latin typeface="Times New Roman" pitchFamily="18" charset="0"/>
              <a:ea typeface="SimSun" charset="-122"/>
            </a:endParaRP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75466" y="2489788"/>
            <a:ext cx="7484165" cy="3069366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Box 3"/>
          <p:cNvSpPr txBox="1"/>
          <p:nvPr/>
        </p:nvSpPr>
        <p:spPr>
          <a:xfrm>
            <a:off x="225425" y="1647825"/>
            <a:ext cx="2759075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4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1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: </a:t>
            </a:r>
            <a:r>
              <a:rPr lang="en-US" altLang="en-US" sz="4400" dirty="0" err="1">
                <a:latin typeface="Times New Roman" pitchFamily="18" charset="0"/>
                <a:ea typeface="SimSun" charset="-122"/>
              </a:rPr>
              <a:t>Tính</a:t>
            </a:r>
            <a:endParaRPr lang="en-US" altLang="en-US" sz="4400" dirty="0">
              <a:latin typeface="Times New Roman" pitchFamily="18" charset="0"/>
              <a:ea typeface="SimSun" charset="-122"/>
            </a:endParaRPr>
          </a:p>
        </p:txBody>
      </p:sp>
      <p:sp>
        <p:nvSpPr>
          <p:cNvPr id="4098" name="TextBox 4"/>
          <p:cNvSpPr txBox="1"/>
          <p:nvPr/>
        </p:nvSpPr>
        <p:spPr>
          <a:xfrm>
            <a:off x="703263" y="2663825"/>
            <a:ext cx="592137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a/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6774" y="2541062"/>
            <a:ext cx="6822079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100" name="TextBox 6"/>
          <p:cNvSpPr txBox="1"/>
          <p:nvPr/>
        </p:nvSpPr>
        <p:spPr>
          <a:xfrm>
            <a:off x="703263" y="3679825"/>
            <a:ext cx="623887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b/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97927" y="3679838"/>
            <a:ext cx="7237814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102" name="TextBox 8"/>
          <p:cNvSpPr txBox="1"/>
          <p:nvPr/>
        </p:nvSpPr>
        <p:spPr>
          <a:xfrm>
            <a:off x="735013" y="4818063"/>
            <a:ext cx="592137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c/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97927" y="4818614"/>
            <a:ext cx="6558077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104" name="TextBox 1"/>
          <p:cNvSpPr txBox="1"/>
          <p:nvPr/>
        </p:nvSpPr>
        <p:spPr>
          <a:xfrm>
            <a:off x="225425" y="139700"/>
            <a:ext cx="3122613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B/ BÀI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41600" y="1254556"/>
            <a:ext cx="4290212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36639" y="2423619"/>
            <a:ext cx="6287555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52249" y="3592682"/>
            <a:ext cx="4676345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5124" name="TextBox 25"/>
          <p:cNvSpPr txBox="1"/>
          <p:nvPr/>
        </p:nvSpPr>
        <p:spPr>
          <a:xfrm>
            <a:off x="655638" y="1254125"/>
            <a:ext cx="592137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a/</a:t>
            </a:r>
          </a:p>
        </p:txBody>
      </p:sp>
      <p:sp>
        <p:nvSpPr>
          <p:cNvPr id="5125" name="TextBox 1"/>
          <p:cNvSpPr txBox="1"/>
          <p:nvPr/>
        </p:nvSpPr>
        <p:spPr>
          <a:xfrm>
            <a:off x="655638" y="85725"/>
            <a:ext cx="2092325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400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400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giải</a:t>
            </a:r>
            <a:r>
              <a:rPr lang="en-US" altLang="en-US" sz="4400" dirty="0">
                <a:latin typeface="Times New Roman" pitchFamily="18" charset="0"/>
                <a:ea typeface="SimSun" charset="-122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04617" y="436268"/>
            <a:ext cx="7237814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3974" y="2088812"/>
            <a:ext cx="10353091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3974" y="2935737"/>
            <a:ext cx="8265018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3974" y="3782662"/>
            <a:ext cx="7275773" cy="769441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3974" y="4629587"/>
            <a:ext cx="4396075" cy="769441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6151" name="TextBox 10"/>
          <p:cNvSpPr txBox="1"/>
          <p:nvPr/>
        </p:nvSpPr>
        <p:spPr>
          <a:xfrm>
            <a:off x="422275" y="436563"/>
            <a:ext cx="623888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b/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68480" y="182319"/>
            <a:ext cx="6558077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0789" y="1149324"/>
            <a:ext cx="7277249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0789" y="2051194"/>
            <a:ext cx="6021199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0789" y="3016256"/>
            <a:ext cx="6021199" cy="769441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0789" y="3981318"/>
            <a:ext cx="2818207" cy="769441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174" name="TextBox 1"/>
          <p:cNvSpPr txBox="1"/>
          <p:nvPr/>
        </p:nvSpPr>
        <p:spPr>
          <a:xfrm>
            <a:off x="309563" y="117475"/>
            <a:ext cx="592137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c/</a:t>
            </a:r>
          </a:p>
        </p:txBody>
      </p:sp>
      <p:sp>
        <p:nvSpPr>
          <p:cNvPr id="7175" name="TextBox 2"/>
          <p:cNvSpPr txBox="1"/>
          <p:nvPr/>
        </p:nvSpPr>
        <p:spPr>
          <a:xfrm>
            <a:off x="1416050" y="5164138"/>
            <a:ext cx="185738" cy="13239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endParaRPr lang="en-US" altLang="en-US" sz="4000" dirty="0">
              <a:latin typeface="Times New Roman" pitchFamily="18" charset="0"/>
              <a:ea typeface="SimSun" charset="-122"/>
            </a:endParaRPr>
          </a:p>
          <a:p>
            <a:pPr lvl="0"/>
            <a:endParaRPr lang="en-US" altLang="en-US" sz="4000" dirty="0">
              <a:latin typeface="Times New Roman" pitchFamily="18" charset="0"/>
              <a:ea typeface="SimSun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Box 3"/>
          <p:cNvSpPr txBox="1"/>
          <p:nvPr/>
        </p:nvSpPr>
        <p:spPr>
          <a:xfrm>
            <a:off x="554038" y="141288"/>
            <a:ext cx="3146425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b="1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400" b="1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2</a:t>
            </a:r>
            <a:r>
              <a:rPr lang="en-US" altLang="en-US" sz="4400" b="1" dirty="0">
                <a:latin typeface="Times New Roman" pitchFamily="18" charset="0"/>
                <a:ea typeface="SimSun" charset="-122"/>
              </a:rPr>
              <a:t>: </a:t>
            </a:r>
            <a:r>
              <a:rPr lang="en-US" altLang="en-US" sz="4400" b="1" dirty="0" err="1">
                <a:latin typeface="Times New Roman" pitchFamily="18" charset="0"/>
                <a:ea typeface="SimSun" charset="-122"/>
              </a:rPr>
              <a:t>Tìm</a:t>
            </a:r>
            <a:r>
              <a:rPr lang="en-US" altLang="en-US" sz="4400" b="1" dirty="0">
                <a:latin typeface="Times New Roman" pitchFamily="18" charset="0"/>
                <a:ea typeface="SimSun" charset="-122"/>
              </a:rPr>
              <a:t> x</a:t>
            </a:r>
          </a:p>
        </p:txBody>
      </p:sp>
      <p:sp>
        <p:nvSpPr>
          <p:cNvPr id="8194" name="TextBox 4"/>
          <p:cNvSpPr txBox="1"/>
          <p:nvPr/>
        </p:nvSpPr>
        <p:spPr>
          <a:xfrm>
            <a:off x="720725" y="1206500"/>
            <a:ext cx="592138" cy="7699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a/</a:t>
            </a:r>
          </a:p>
        </p:txBody>
      </p:sp>
      <p:sp>
        <p:nvSpPr>
          <p:cNvPr id="8195" name="TextBox 5"/>
          <p:cNvSpPr txBox="1"/>
          <p:nvPr/>
        </p:nvSpPr>
        <p:spPr>
          <a:xfrm>
            <a:off x="720725" y="2208213"/>
            <a:ext cx="623888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b/</a:t>
            </a:r>
          </a:p>
        </p:txBody>
      </p:sp>
      <p:sp>
        <p:nvSpPr>
          <p:cNvPr id="8196" name="TextBox 6"/>
          <p:cNvSpPr txBox="1"/>
          <p:nvPr/>
        </p:nvSpPr>
        <p:spPr>
          <a:xfrm>
            <a:off x="720725" y="3103563"/>
            <a:ext cx="592138" cy="76993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400" dirty="0">
                <a:latin typeface="Times New Roman" pitchFamily="18" charset="0"/>
                <a:ea typeface="SimSun" charset="-122"/>
              </a:rPr>
              <a:t>c/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85181" y="1207066"/>
            <a:ext cx="5038174" cy="76944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49915" y="2208659"/>
            <a:ext cx="8081828" cy="76944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1" name="Rectangle 1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13046" y="3103464"/>
            <a:ext cx="9826729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Box 3"/>
          <p:cNvSpPr txBox="1"/>
          <p:nvPr/>
        </p:nvSpPr>
        <p:spPr>
          <a:xfrm>
            <a:off x="166688" y="0"/>
            <a:ext cx="2265362" cy="82232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800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Bài</a:t>
            </a:r>
            <a:r>
              <a:rPr lang="en-US" altLang="en-US" sz="4800" u="sng" dirty="0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4800" u="sng" dirty="0" err="1">
                <a:solidFill>
                  <a:srgbClr val="FF0000"/>
                </a:solidFill>
                <a:latin typeface="Times New Roman" pitchFamily="18" charset="0"/>
                <a:ea typeface="SimSun" charset="-122"/>
              </a:rPr>
              <a:t>giải</a:t>
            </a:r>
            <a:r>
              <a:rPr lang="en-US" altLang="en-US" sz="4800" dirty="0">
                <a:latin typeface="Times New Roman" pitchFamily="18" charset="0"/>
                <a:ea typeface="SimSun" charset="-122"/>
              </a:rPr>
              <a:t>:</a:t>
            </a:r>
          </a:p>
        </p:txBody>
      </p:sp>
      <p:sp>
        <p:nvSpPr>
          <p:cNvPr id="9218" name="TextBox 4"/>
          <p:cNvSpPr txBox="1"/>
          <p:nvPr/>
        </p:nvSpPr>
        <p:spPr>
          <a:xfrm>
            <a:off x="173038" y="649288"/>
            <a:ext cx="628650" cy="83026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800" dirty="0">
                <a:latin typeface="Times New Roman" pitchFamily="18" charset="0"/>
                <a:ea typeface="SimSun" charset="-122"/>
              </a:rPr>
              <a:t>a/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01004" y="646331"/>
            <a:ext cx="5465855" cy="830998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11702" y="1440298"/>
            <a:ext cx="5255157" cy="830997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11701" y="2225129"/>
            <a:ext cx="5255157" cy="830996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10599" y="3065261"/>
            <a:ext cx="2956259" cy="830998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25648" y="3803927"/>
            <a:ext cx="2273379" cy="830997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Box 3"/>
          <p:cNvSpPr txBox="1"/>
          <p:nvPr/>
        </p:nvSpPr>
        <p:spPr>
          <a:xfrm>
            <a:off x="309563" y="115888"/>
            <a:ext cx="663575" cy="83026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4800" dirty="0">
                <a:latin typeface="Times New Roman" pitchFamily="18" charset="0"/>
                <a:ea typeface="SimSun" charset="-122"/>
              </a:rPr>
              <a:t>b/</a:t>
            </a: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53787" y="1123075"/>
            <a:ext cx="6734023" cy="830997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53787" y="2039816"/>
            <a:ext cx="6448817" cy="830998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53786" y="2854030"/>
            <a:ext cx="6448817" cy="830996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53785" y="3668243"/>
            <a:ext cx="2956259" cy="830997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73057" y="4465672"/>
            <a:ext cx="2273379" cy="830998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53787" y="187923"/>
            <a:ext cx="8801833" cy="830997"/>
          </a:xfrm>
          <a:prstGeom prst="rect">
            <a:avLst/>
          </a:prstGeom>
          <a:blipFill rotWithShape="0">
            <a:blip r:embed="rId7"/>
            <a:stretch>
              <a:fillRect/>
            </a:stretch>
          </a:blipFill>
        </p:spPr>
        <p:txBody>
          <a:bodyPr/>
          <a:lstStyle/>
          <a:p>
            <a:pPr fontAlgn="auto"/>
            <a:r>
              <a:rPr lang="en-US" strike="noStrike" noProof="1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88250" y="1216025"/>
            <a:ext cx="4659313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nhân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đơn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với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đa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, HĐT)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43838" y="2946400"/>
            <a:ext cx="3890962" cy="6461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en-US" sz="3600" dirty="0">
                <a:latin typeface="Times New Roman" pitchFamily="18" charset="0"/>
                <a:ea typeface="SimSun" charset="-122"/>
              </a:rPr>
              <a:t>(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thu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gọn,chuyển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 </a:t>
            </a:r>
            <a:r>
              <a:rPr lang="en-US" altLang="en-US" sz="3600" dirty="0" err="1">
                <a:latin typeface="Times New Roman" pitchFamily="18" charset="0"/>
                <a:ea typeface="SimSun" charset="-122"/>
              </a:rPr>
              <a:t>vế</a:t>
            </a:r>
            <a:r>
              <a:rPr lang="en-US" altLang="en-US" sz="3600" dirty="0">
                <a:latin typeface="Times New Roman" pitchFamily="18" charset="0"/>
                <a:ea typeface="SimSun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364</Words>
  <Application>Microsoft Office PowerPoint</Application>
  <PresentationFormat>Custom</PresentationFormat>
  <Paragraphs>123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ÔN TẬP KIỂM TRA GIỮA HỌC KỲ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KIỂM TRA GIỮA HỌC KỲ 1</dc:title>
  <dc:creator>asus</dc:creator>
  <cp:lastModifiedBy>USER</cp:lastModifiedBy>
  <cp:revision>41</cp:revision>
  <dcterms:created xsi:type="dcterms:W3CDTF">2021-08-26T13:37:00Z</dcterms:created>
  <dcterms:modified xsi:type="dcterms:W3CDTF">2021-10-21T01:10:01Z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1033-10.1.0.5644</vt:lpwstr>
  </property>
</Properties>
</file>